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5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635" autoAdjust="0"/>
    <p:restoredTop sz="86318" autoAdjust="0"/>
  </p:normalViewPr>
  <p:slideViewPr>
    <p:cSldViewPr>
      <p:cViewPr varScale="1">
        <p:scale>
          <a:sx n="79" d="100"/>
          <a:sy n="79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785C4-F9DA-460C-AB51-3ED6D2D4961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F487B1-333A-4EFF-B87C-CB1B865CE9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71B83FC-15C1-4E58-BCC8-84D834A0AC70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5AD0B1B-0294-4887-95E6-99B95E933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fonsina\Downloads\Astor%20Piazzola%20-%20Por%20Una%20Cabeza.mp3" TargetMode="Externa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057400"/>
            <a:ext cx="3683000" cy="32308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990600"/>
            <a:ext cx="7772400" cy="19812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Comic Sans MS" pitchFamily="66" charset="0"/>
              </a:rPr>
              <a:t>Where does Ms. Denegri come from?</a:t>
            </a:r>
            <a:endParaRPr lang="en-US" sz="3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1600200"/>
            <a:ext cx="6096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2"/>
                </a:solidFill>
                <a:latin typeface="Comic Sans MS" pitchFamily="66" charset="0"/>
              </a:rPr>
              <a:t>What can you eat in Argentina?</a:t>
            </a:r>
            <a:endParaRPr lang="en-US" sz="6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laylita.com/recipes/wp-content/uploads/2008/06/empanada-mendoc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57200"/>
            <a:ext cx="7543800" cy="4724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4600" y="5486400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empanadas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gringationcancun.files.wordpress.com/2010/05/alfajo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533400"/>
            <a:ext cx="6629400" cy="4419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90600" y="5486400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Comic Sans MS" pitchFamily="66" charset="0"/>
              </a:rPr>
              <a:t>alfajores</a:t>
            </a:r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-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Ms. </a:t>
            </a:r>
            <a:r>
              <a:rPr lang="en-US" sz="2000" b="1" dirty="0" err="1" smtClean="0">
                <a:solidFill>
                  <a:srgbClr val="FF0000"/>
                </a:solidFill>
                <a:latin typeface="Comic Sans MS" pitchFamily="66" charset="0"/>
              </a:rPr>
              <a:t>Denegri’s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 favorite treat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447800"/>
            <a:ext cx="7467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2"/>
                </a:solidFill>
                <a:latin typeface="Comic Sans MS" pitchFamily="66" charset="0"/>
              </a:rPr>
              <a:t>And you can also try Argentina’s favorite drink…</a:t>
            </a:r>
            <a:endParaRPr lang="en-US" sz="6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montanamarchile.com/images_/gallery/south/Mvc-237x-m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533400"/>
            <a:ext cx="7391400" cy="48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00400" y="55626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mate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066800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tx2"/>
                </a:solidFill>
                <a:latin typeface="Comic Sans MS" pitchFamily="66" charset="0"/>
              </a:rPr>
              <a:t>What about music and dancing?</a:t>
            </a:r>
            <a:endParaRPr lang="en-US" sz="60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27650" name="Picture 2" descr="C:\Documents and Settings\denegra\Local Settings\Temporary Internet Files\Content.IE5\NALNGMUK\MC90044179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124200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lfonsina\AppData\Local\Microsoft\Windows\Temporary Internet Files\Content.IE5\U5F9W1DR\MP900438485[1]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600"/>
            <a:ext cx="5791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81400" y="5791200"/>
            <a:ext cx="182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tango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Astor Piazzola - Por Una Cabez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5626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066800"/>
            <a:ext cx="7772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/>
                </a:solidFill>
                <a:latin typeface="Comic Sans MS" pitchFamily="66" charset="0"/>
              </a:rPr>
              <a:t>And of course, people love this sport. </a:t>
            </a:r>
          </a:p>
          <a:p>
            <a:endParaRPr lang="en-US" sz="5400" b="1" dirty="0" smtClean="0">
              <a:solidFill>
                <a:schemeClr val="tx2"/>
              </a:solidFill>
              <a:latin typeface="Comic Sans MS" pitchFamily="66" charset="0"/>
            </a:endParaRPr>
          </a:p>
          <a:p>
            <a:r>
              <a:rPr lang="en-US" sz="5400" b="1" dirty="0" smtClean="0">
                <a:solidFill>
                  <a:schemeClr val="tx2"/>
                </a:solidFill>
                <a:latin typeface="Comic Sans MS" pitchFamily="66" charset="0"/>
              </a:rPr>
              <a:t>Can you guess which one it is? </a:t>
            </a:r>
            <a:endParaRPr lang="en-US" sz="5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denegra\Local Settings\Temporary Internet Files\Content.IE5\KG7V3OL0\MP90043832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143000"/>
            <a:ext cx="6400800" cy="4038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71600" y="5715000"/>
            <a:ext cx="617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Soccer- </a:t>
            </a:r>
            <a:r>
              <a:rPr lang="en-US" sz="1600" b="1" dirty="0" smtClean="0">
                <a:solidFill>
                  <a:srgbClr val="FF0000"/>
                </a:solidFill>
                <a:latin typeface="Comic Sans MS" pitchFamily="66" charset="0"/>
              </a:rPr>
              <a:t>but we call it football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077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71600" y="5638800"/>
            <a:ext cx="678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Argentina’s soccer team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enegra\Local Settings\Temporary Internet Files\Content.IE5\UCXODJJY\MC91021633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305800" cy="52577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38600" y="3657600"/>
            <a:ext cx="413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7400" y="38100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20574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4495800" y="21336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2209800"/>
            <a:ext cx="4133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5600" y="48006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219200"/>
            <a:ext cx="7848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2"/>
                </a:solidFill>
                <a:latin typeface="Comic Sans MS" pitchFamily="66" charset="0"/>
              </a:rPr>
              <a:t>What do you like about Argentina?</a:t>
            </a:r>
            <a:endParaRPr lang="en-US" sz="6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enegra\Local Settings\Temporary Internet Files\Content.IE5\4AJN8AIG\MC90018935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09800"/>
            <a:ext cx="5689955" cy="3657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33600" y="609600"/>
            <a:ext cx="495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Comic Sans MS" pitchFamily="66" charset="0"/>
              </a:rPr>
              <a:t>Argentina</a:t>
            </a:r>
            <a:endParaRPr lang="en-US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Down Arrow 6"/>
          <p:cNvSpPr/>
          <p:nvPr/>
        </p:nvSpPr>
        <p:spPr>
          <a:xfrm flipH="1">
            <a:off x="3048000" y="1828800"/>
            <a:ext cx="304800" cy="3200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7400" y="914400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Comic Sans MS" pitchFamily="66" charset="0"/>
              </a:rPr>
              <a:t>flag</a:t>
            </a:r>
            <a:endParaRPr lang="en-US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C:\Documents and Settings\denegra\Local Settings\Temporary Internet Files\Content.IE5\2CFMCXC1\MP9003626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86000"/>
            <a:ext cx="54864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denegra\Local Settings\Temporary Internet Files\Content.IE5\UCXODJJY\MC900013463[1].wm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lum bright="-10000"/>
          </a:blip>
          <a:srcRect/>
          <a:stretch>
            <a:fillRect/>
          </a:stretch>
        </p:blipFill>
        <p:spPr bwMode="auto">
          <a:xfrm>
            <a:off x="3429000" y="2133600"/>
            <a:ext cx="1524000" cy="381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685800"/>
            <a:ext cx="693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What can you see in Argentina? </a:t>
            </a:r>
            <a:endParaRPr lang="en-US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8" name="Picture 38" descr="C:\Documents and Settings\denegra\Local Settings\Temporary Internet Files\Content.IE5\UCXODJJY\MP90044349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8458200" cy="4648200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2209800" y="5486400"/>
            <a:ext cx="48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waterfalls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5" name="Picture 25" descr="http://cartinafinland.fi/en/imagebank/image/84/84223/Andes+mountains,+Argentina.+842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8153400" cy="4572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2362200" y="5562600"/>
            <a:ext cx="365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mountains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tatic2.todanoticia.com/tn2/uploads/news_image/2010/11/02/Glaciar_Perito_More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458200" cy="50262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5715000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a glacier</a:t>
            </a:r>
            <a:endParaRPr 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0" y="2209800"/>
            <a:ext cx="24707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Lots of animals</a:t>
            </a:r>
            <a:endParaRPr lang="en-US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26" name="Picture 6" descr="C:\Documents and Settings\denegra\Local Settings\Temporary Internet Files\Content.IE5\DC2G8X7D\MP90043831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81000"/>
            <a:ext cx="2704937" cy="1805867"/>
          </a:xfrm>
          <a:prstGeom prst="rect">
            <a:avLst/>
          </a:prstGeom>
          <a:noFill/>
        </p:spPr>
      </p:pic>
      <p:pic>
        <p:nvPicPr>
          <p:cNvPr id="30727" name="Picture 7" descr="C:\Documents and Settings\denegra\Local Settings\Temporary Internet Files\Content.IE5\4AJN8AIG\MP90044428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2593848" cy="1719072"/>
          </a:xfrm>
          <a:prstGeom prst="rect">
            <a:avLst/>
          </a:prstGeom>
          <a:noFill/>
        </p:spPr>
      </p:pic>
      <p:pic>
        <p:nvPicPr>
          <p:cNvPr id="30732" name="Picture 12" descr="http://www.buenosaires54.com/images/penguins-argenti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191000"/>
            <a:ext cx="2850757" cy="2206518"/>
          </a:xfrm>
          <a:prstGeom prst="rect">
            <a:avLst/>
          </a:prstGeom>
          <a:noFill/>
        </p:spPr>
      </p:pic>
      <p:pic>
        <p:nvPicPr>
          <p:cNvPr id="30734" name="Picture 14" descr="http://riverdaughter.files.wordpress.com/2008/07/pum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267200"/>
            <a:ext cx="2971800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175</TotalTime>
  <Words>95</Words>
  <Application>Microsoft Office PowerPoint</Application>
  <PresentationFormat>On-screen Show (4:3)</PresentationFormat>
  <Paragraphs>27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Guilford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denegra</dc:creator>
  <cp:lastModifiedBy>Alfonsina</cp:lastModifiedBy>
  <cp:revision>19</cp:revision>
  <dcterms:created xsi:type="dcterms:W3CDTF">2011-02-08T18:17:04Z</dcterms:created>
  <dcterms:modified xsi:type="dcterms:W3CDTF">2011-02-11T02:01:04Z</dcterms:modified>
</cp:coreProperties>
</file>